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4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5546" y="2590800"/>
            <a:ext cx="158019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café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2575603"/>
            <a:ext cx="158019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tasse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5937161"/>
            <a:ext cx="158019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lait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3631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845" y="3657600"/>
            <a:ext cx="21717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5800" y="1066800"/>
            <a:ext cx="7924800" cy="1261884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 smtClean="0">
                <a:latin typeface="Kristen ITC" pitchFamily="66" charset="0"/>
              </a:rPr>
              <a:t>Prédire (</a:t>
            </a:r>
            <a:r>
              <a:rPr lang="fr-FR" sz="4400" i="1" dirty="0" err="1" smtClean="0">
                <a:latin typeface="Kristen ITC" pitchFamily="66" charset="0"/>
              </a:rPr>
              <a:t>predict</a:t>
            </a:r>
            <a:r>
              <a:rPr lang="fr-FR" sz="4400" dirty="0" smtClean="0">
                <a:latin typeface="Kristen ITC" pitchFamily="66" charset="0"/>
              </a:rPr>
              <a:t>):  </a:t>
            </a:r>
            <a:r>
              <a:rPr lang="fr-FR" sz="3200" dirty="0" smtClean="0">
                <a:latin typeface="Kristen ITC" pitchFamily="66" charset="0"/>
              </a:rPr>
              <a:t/>
            </a:r>
            <a:br>
              <a:rPr lang="fr-FR" sz="3200" dirty="0" smtClean="0">
                <a:latin typeface="Kristen ITC" pitchFamily="66" charset="0"/>
              </a:rPr>
            </a:br>
            <a:r>
              <a:rPr lang="fr-FR" sz="3200" dirty="0" err="1" smtClean="0">
                <a:latin typeface="Kristen ITC" pitchFamily="66" charset="0"/>
              </a:rPr>
              <a:t>What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is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this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poem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going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be</a:t>
            </a:r>
            <a:r>
              <a:rPr lang="fr-FR" sz="3200" dirty="0" smtClean="0">
                <a:latin typeface="Kristen ITC" pitchFamily="66" charset="0"/>
              </a:rPr>
              <a:t> about?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3211" y="2878340"/>
            <a:ext cx="401499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 smtClean="0">
                <a:latin typeface="Kristen ITC" pitchFamily="66" charset="0"/>
              </a:rPr>
              <a:t>les émotions?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428" y="4191000"/>
            <a:ext cx="8111544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 smtClean="0">
                <a:latin typeface="Kristen ITC" pitchFamily="66" charset="0"/>
              </a:rPr>
              <a:t>les personnages (</a:t>
            </a:r>
            <a:r>
              <a:rPr lang="fr-FR" sz="4400" i="1" dirty="0" err="1" smtClean="0">
                <a:latin typeface="Kristen ITC" pitchFamily="66" charset="0"/>
              </a:rPr>
              <a:t>characters</a:t>
            </a:r>
            <a:r>
              <a:rPr lang="fr-FR" sz="4400" dirty="0" smtClean="0">
                <a:latin typeface="Kristen ITC" pitchFamily="66" charset="0"/>
              </a:rPr>
              <a:t>)?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428" y="5410200"/>
            <a:ext cx="5960772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 smtClean="0">
                <a:latin typeface="Kristen ITC" pitchFamily="66" charset="0"/>
              </a:rPr>
              <a:t>l’endroit? (</a:t>
            </a:r>
            <a:r>
              <a:rPr lang="fr-FR" sz="4400" i="1" dirty="0" smtClean="0">
                <a:latin typeface="Kristen ITC" pitchFamily="66" charset="0"/>
              </a:rPr>
              <a:t>location</a:t>
            </a:r>
            <a:r>
              <a:rPr lang="fr-FR" sz="4400" dirty="0" smtClean="0">
                <a:latin typeface="Kristen ITC" pitchFamily="66" charset="0"/>
              </a:rPr>
              <a:t>)?</a:t>
            </a:r>
            <a:endParaRPr lang="fr-FR" sz="4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053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261884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 smtClean="0">
                <a:latin typeface="Kristen ITC" pitchFamily="66" charset="0"/>
              </a:rPr>
              <a:t>Jouer les rôles:</a:t>
            </a:r>
            <a:r>
              <a:rPr lang="fr-FR" sz="3200" dirty="0" smtClean="0">
                <a:latin typeface="Kristen ITC" pitchFamily="66" charset="0"/>
              </a:rPr>
              <a:t/>
            </a:r>
            <a:br>
              <a:rPr lang="fr-FR" sz="3200" dirty="0" smtClean="0">
                <a:latin typeface="Kristen ITC" pitchFamily="66" charset="0"/>
              </a:rPr>
            </a:br>
            <a:r>
              <a:rPr lang="fr-FR" sz="3200" dirty="0" err="1" smtClean="0">
                <a:latin typeface="Kristen ITC" pitchFamily="66" charset="0"/>
              </a:rPr>
              <a:t>Act</a:t>
            </a:r>
            <a:r>
              <a:rPr lang="fr-FR" sz="3200" dirty="0" smtClean="0">
                <a:latin typeface="Kristen ITC" pitchFamily="66" charset="0"/>
              </a:rPr>
              <a:t> out the </a:t>
            </a:r>
            <a:r>
              <a:rPr lang="fr-FR" sz="3200" dirty="0" err="1" smtClean="0">
                <a:latin typeface="Kristen ITC" pitchFamily="66" charset="0"/>
              </a:rPr>
              <a:t>lines</a:t>
            </a:r>
            <a:r>
              <a:rPr lang="fr-FR" sz="3200" dirty="0" smtClean="0">
                <a:latin typeface="Kristen ITC" pitchFamily="66" charset="0"/>
              </a:rPr>
              <a:t> as I </a:t>
            </a:r>
            <a:r>
              <a:rPr lang="fr-FR" sz="3200" dirty="0" err="1" smtClean="0">
                <a:latin typeface="Kristen ITC" pitchFamily="66" charset="0"/>
              </a:rPr>
              <a:t>read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them</a:t>
            </a:r>
            <a:r>
              <a:rPr lang="fr-FR" sz="3200" dirty="0" smtClean="0">
                <a:latin typeface="Kristen ITC" pitchFamily="66" charset="0"/>
              </a:rPr>
              <a:t> to </a:t>
            </a:r>
            <a:r>
              <a:rPr lang="fr-FR" sz="3200" dirty="0" err="1" smtClean="0">
                <a:latin typeface="Kristen ITC" pitchFamily="66" charset="0"/>
              </a:rPr>
              <a:t>you</a:t>
            </a:r>
            <a:r>
              <a:rPr lang="fr-FR" sz="3200" dirty="0" smtClean="0">
                <a:latin typeface="Kristen ITC" pitchFamily="66" charset="0"/>
              </a:rPr>
              <a:t>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862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mis le café dans la </a:t>
            </a:r>
            <a:r>
              <a:rPr lang="fr-FR" sz="4400" dirty="0" smtClean="0">
                <a:latin typeface="Kristen ITC" pitchFamily="66" charset="0"/>
              </a:rPr>
              <a:t>tasse.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653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mis </a:t>
            </a:r>
            <a:r>
              <a:rPr lang="fr-FR" sz="4400" dirty="0">
                <a:latin typeface="Kristen ITC" pitchFamily="66" charset="0"/>
              </a:rPr>
              <a:t>le lait dans la tasse de café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35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mis </a:t>
            </a:r>
            <a:r>
              <a:rPr lang="fr-FR" sz="4400" dirty="0">
                <a:latin typeface="Kristen ITC" pitchFamily="66" charset="0"/>
              </a:rPr>
              <a:t>le sucre dans le café au lait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13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>
                <a:latin typeface="Kristen ITC" pitchFamily="66" charset="0"/>
              </a:rPr>
              <a:t>Avec la petite cuiller </a:t>
            </a:r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tourné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161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bu le café au lait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554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reposé la tasse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02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allumé une cigarette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346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fait des ronds avec la fumée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429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8836" y="4267200"/>
            <a:ext cx="37338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avec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5410200"/>
            <a:ext cx="37338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sans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" name="Picture 2" descr="http://t2.gstatic.com/images?q=tbn:ANd9GcRQnUSPsTSDjC2Jd26pk_RWvfjAHZkC1jYhyzfh1MSBR8qbBd9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8"/>
          <a:stretch/>
        </p:blipFill>
        <p:spPr bwMode="auto">
          <a:xfrm>
            <a:off x="533399" y="762000"/>
            <a:ext cx="3041369" cy="317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4"/>
          <a:stretch/>
        </p:blipFill>
        <p:spPr bwMode="auto">
          <a:xfrm>
            <a:off x="4876799" y="2057400"/>
            <a:ext cx="4001547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684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Tu as </a:t>
            </a:r>
            <a:r>
              <a:rPr lang="fr-FR" sz="4400" dirty="0">
                <a:latin typeface="Kristen ITC" pitchFamily="66" charset="0"/>
              </a:rPr>
              <a:t>mis les cendres dans le cendrier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300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7693" y="2404884"/>
            <a:ext cx="8221014" cy="144655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Sans me parler, sans me regarder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245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33905" y="2825512"/>
            <a:ext cx="158019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sucre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2832525"/>
            <a:ext cx="3449011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tourner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01" y="5791200"/>
            <a:ext cx="26670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cuillère</a:t>
            </a:r>
            <a:endParaRPr lang="fr-FR" sz="36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5759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342" y="375759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1" y="3886200"/>
            <a:ext cx="274320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927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93148" y="4957465"/>
            <a:ext cx="731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Elle boit / Elle a bu</a:t>
            </a:r>
            <a:endParaRPr lang="fr-FR" sz="54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" b="4704"/>
          <a:stretch/>
        </p:blipFill>
        <p:spPr bwMode="auto">
          <a:xfrm>
            <a:off x="2195848" y="1600200"/>
            <a:ext cx="4510178" cy="293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039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62000" y="4957465"/>
            <a:ext cx="7315200" cy="92333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latin typeface="Kristen ITC" pitchFamily="66" charset="0"/>
              </a:rPr>
              <a:t>Il met / Il a mis</a:t>
            </a:r>
            <a:endParaRPr lang="fr-FR" sz="54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00" y="1219200"/>
            <a:ext cx="5095696" cy="3390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880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57800" y="4038600"/>
            <a:ext cx="2570789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allumer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399" y="2590800"/>
            <a:ext cx="3352801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cigarette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9603" y="5943600"/>
            <a:ext cx="3180390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latin typeface="Kristen ITC" pitchFamily="66" charset="0"/>
              </a:rPr>
              <a:t>fumée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1" y="257175"/>
            <a:ext cx="21621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5580"/>
            <a:ext cx="2494769" cy="352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65" y="3657600"/>
            <a:ext cx="1715667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223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99757" y="2925006"/>
            <a:ext cx="3334555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cendres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5218328"/>
            <a:ext cx="26670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cendrier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3441663"/>
            <a:ext cx="31242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des ronds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39" y="246135"/>
            <a:ext cx="3990975" cy="303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260372"/>
            <a:ext cx="2961268" cy="232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85" b="11280"/>
          <a:stretch/>
        </p:blipFill>
        <p:spPr bwMode="auto">
          <a:xfrm>
            <a:off x="533400" y="4382442"/>
            <a:ext cx="2581274" cy="2441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503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04800" y="2743200"/>
            <a:ext cx="3111702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latin typeface="Kristen ITC" pitchFamily="66" charset="0"/>
              </a:rPr>
              <a:t>chapeau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2728003"/>
            <a:ext cx="4191000" cy="1323439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latin typeface="Kristen ITC" pitchFamily="66" charset="0"/>
              </a:rPr>
              <a:t>manteau de pluie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0" y="5943600"/>
            <a:ext cx="2667000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latin typeface="Kristen ITC" pitchFamily="66" charset="0"/>
              </a:rPr>
              <a:t>pluie</a:t>
            </a:r>
            <a:endParaRPr lang="fr-FR" sz="4000" dirty="0"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900"/>
            <a:ext cx="2819400" cy="22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2" y="188900"/>
            <a:ext cx="3152775" cy="236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8" y="3651283"/>
            <a:ext cx="2362200" cy="320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83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3400" y="3276600"/>
            <a:ext cx="158019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tête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0800" y="3429000"/>
            <a:ext cx="22098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mains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0" y="5943600"/>
            <a:ext cx="2667000" cy="769441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smtClean="0">
                <a:latin typeface="Kristen ITC" pitchFamily="66" charset="0"/>
              </a:rPr>
              <a:t>pleurer</a:t>
            </a:r>
            <a:endParaRPr lang="fr-FR" sz="4400" dirty="0"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782" y="533400"/>
            <a:ext cx="3184844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07" y="3962400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527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132</Words>
  <Application>Microsoft Office PowerPoint</Application>
  <PresentationFormat>On-screen Show (4:3)</PresentationFormat>
  <Paragraphs>37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28</cp:revision>
  <dcterms:created xsi:type="dcterms:W3CDTF">2011-09-14T23:22:57Z</dcterms:created>
  <dcterms:modified xsi:type="dcterms:W3CDTF">2013-01-03T12:34:46Z</dcterms:modified>
</cp:coreProperties>
</file>